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D3ED6-9822-4E6B-9B36-834817CB3917}" type="doc">
      <dgm:prSet loTypeId="urn:microsoft.com/office/officeart/2005/8/layout/radial1" loCatId="cycle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72F554E1-AEC7-4586-BC09-0E08E5E8EB15}">
      <dgm:prSet phldrT="[Text]"/>
      <dgm:spPr>
        <a:ln w="28575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dirty="0"/>
            <a:t>Where are they now?</a:t>
          </a:r>
        </a:p>
      </dgm:t>
    </dgm:pt>
    <dgm:pt modelId="{D40F7AAF-0DC7-4309-B071-3FF0BF969376}" type="parTrans" cxnId="{7782EED5-B4CC-4481-89DE-2E7BC16CC4C4}">
      <dgm:prSet/>
      <dgm:spPr/>
      <dgm:t>
        <a:bodyPr/>
        <a:lstStyle/>
        <a:p>
          <a:endParaRPr lang="en-US"/>
        </a:p>
      </dgm:t>
    </dgm:pt>
    <dgm:pt modelId="{70267076-09F4-405B-8B28-3013F1BEAA1A}" type="sibTrans" cxnId="{7782EED5-B4CC-4481-89DE-2E7BC16CC4C4}">
      <dgm:prSet/>
      <dgm:spPr/>
      <dgm:t>
        <a:bodyPr/>
        <a:lstStyle/>
        <a:p>
          <a:endParaRPr lang="en-US"/>
        </a:p>
      </dgm:t>
    </dgm:pt>
    <dgm:pt modelId="{E5FD49BB-F15D-4B64-83CE-C6F2F1C53C07}">
      <dgm:prSet phldrT="[Text]" custT="1"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1700" dirty="0"/>
            <a:t>Clin Spec </a:t>
          </a:r>
          <a:r>
            <a:rPr lang="en-US" sz="2200" b="1" dirty="0"/>
            <a:t>Pediatrics</a:t>
          </a:r>
        </a:p>
      </dgm:t>
    </dgm:pt>
    <dgm:pt modelId="{B8B9AF1D-1A04-43BC-8514-8817382E9666}" type="parTrans" cxnId="{03D359D3-4EF0-4B2C-A418-AEB7F5666C22}">
      <dgm:prSet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198C4E4-E160-4893-92F8-74F8E1A33972}" type="sibTrans" cxnId="{03D359D3-4EF0-4B2C-A418-AEB7F5666C22}">
      <dgm:prSet/>
      <dgm:spPr/>
      <dgm:t>
        <a:bodyPr/>
        <a:lstStyle/>
        <a:p>
          <a:endParaRPr lang="en-US"/>
        </a:p>
      </dgm:t>
    </dgm:pt>
    <dgm:pt modelId="{4C7D7F7F-140C-488A-B383-239B3E766B8D}">
      <dgm:prSet phldrT="[Text]" custT="1"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1900" dirty="0"/>
            <a:t>Clin Spec </a:t>
          </a:r>
          <a:r>
            <a:rPr lang="en-US" sz="2000" b="1" dirty="0"/>
            <a:t>Care Transitions</a:t>
          </a:r>
        </a:p>
      </dgm:t>
    </dgm:pt>
    <dgm:pt modelId="{655A5B9C-214E-418D-A475-0940E2E3E87D}" type="parTrans" cxnId="{7BFC2DBA-2538-42BC-A7C9-85759E04DCD7}">
      <dgm:prSet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539A68D2-0E02-4B06-A89F-09ABC1773DF1}" type="sibTrans" cxnId="{7BFC2DBA-2538-42BC-A7C9-85759E04DCD7}">
      <dgm:prSet/>
      <dgm:spPr/>
      <dgm:t>
        <a:bodyPr/>
        <a:lstStyle/>
        <a:p>
          <a:endParaRPr lang="en-US"/>
        </a:p>
      </dgm:t>
    </dgm:pt>
    <dgm:pt modelId="{6309D59B-AFD7-4BAB-A2A9-796FA7458B64}">
      <dgm:prSet phldrT="[Text]" custT="1"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1900" dirty="0"/>
            <a:t>Clin Spec </a:t>
          </a:r>
          <a:r>
            <a:rPr lang="en-US" sz="2000" b="1" dirty="0"/>
            <a:t>Emergency Medicine</a:t>
          </a:r>
        </a:p>
      </dgm:t>
    </dgm:pt>
    <dgm:pt modelId="{3409CB5B-003B-467F-913A-C85A0ED287F1}" type="parTrans" cxnId="{B25214FA-A2F7-4560-8A0E-C0BA25451C4D}">
      <dgm:prSet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DF89B92-B993-47CB-B3A6-D2956D90C50E}" type="sibTrans" cxnId="{B25214FA-A2F7-4560-8A0E-C0BA25451C4D}">
      <dgm:prSet/>
      <dgm:spPr/>
      <dgm:t>
        <a:bodyPr/>
        <a:lstStyle/>
        <a:p>
          <a:endParaRPr lang="en-US"/>
        </a:p>
      </dgm:t>
    </dgm:pt>
    <dgm:pt modelId="{11F20A93-E37C-4816-9040-6EBEB8DDB6FA}">
      <dgm:prSet phldrT="[Text]"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b="1" dirty="0"/>
            <a:t>Internal Medicine </a:t>
          </a:r>
          <a:r>
            <a:rPr lang="en-US" dirty="0"/>
            <a:t>Clin Pharm</a:t>
          </a:r>
        </a:p>
      </dgm:t>
    </dgm:pt>
    <dgm:pt modelId="{D97A1414-1CE5-4186-AB08-64DDAE3677F8}" type="parTrans" cxnId="{B2A39C1A-6FF7-44FC-BCAB-9BBCE8A2C85B}">
      <dgm:prSet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2AB0EB50-3281-48C5-9EB3-13D9613CFA85}" type="sibTrans" cxnId="{B2A39C1A-6FF7-44FC-BCAB-9BBCE8A2C85B}">
      <dgm:prSet/>
      <dgm:spPr/>
      <dgm:t>
        <a:bodyPr/>
        <a:lstStyle/>
        <a:p>
          <a:endParaRPr lang="en-US"/>
        </a:p>
      </dgm:t>
    </dgm:pt>
    <dgm:pt modelId="{D6D35A0A-77A6-4DCB-8493-560D7E6A54C6}">
      <dgm:prSet phldrT="[Text]" custT="1"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1700" dirty="0"/>
            <a:t>Clin Spec </a:t>
          </a:r>
          <a:r>
            <a:rPr lang="en-US" sz="2000" b="1" dirty="0"/>
            <a:t>Informatics</a:t>
          </a:r>
        </a:p>
      </dgm:t>
    </dgm:pt>
    <dgm:pt modelId="{0C8061ED-CF0D-4257-BD89-A27518BEDD32}" type="parTrans" cxnId="{653E686A-9F2D-4D86-AC90-390E1B89E978}">
      <dgm:prSet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DC13A04F-2324-4EEA-B1E8-31F3D2C71B5C}" type="sibTrans" cxnId="{653E686A-9F2D-4D86-AC90-390E1B89E978}">
      <dgm:prSet/>
      <dgm:spPr/>
      <dgm:t>
        <a:bodyPr/>
        <a:lstStyle/>
        <a:p>
          <a:endParaRPr lang="en-US"/>
        </a:p>
      </dgm:t>
    </dgm:pt>
    <dgm:pt modelId="{07068F33-A889-4370-BF0E-61BA70D639A0}">
      <dgm:prSet phldrT="[Text]" custT="1"/>
      <dgm:spPr>
        <a:ln w="31750" cmpd="sng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1700" dirty="0"/>
            <a:t>Clin Spec </a:t>
          </a:r>
          <a:r>
            <a:rPr lang="en-US" sz="1600" b="1" dirty="0"/>
            <a:t>Antimicrobial Stewardship</a:t>
          </a:r>
        </a:p>
      </dgm:t>
    </dgm:pt>
    <dgm:pt modelId="{DA7B2282-F04B-4476-A315-89928096C21C}" type="parTrans" cxnId="{13874302-D16F-4798-AC0C-1D17955FD43F}">
      <dgm:prSet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65261F9B-32D5-4277-A5FF-1CF3084C2E80}" type="sibTrans" cxnId="{13874302-D16F-4798-AC0C-1D17955FD43F}">
      <dgm:prSet/>
      <dgm:spPr/>
      <dgm:t>
        <a:bodyPr/>
        <a:lstStyle/>
        <a:p>
          <a:endParaRPr lang="en-US"/>
        </a:p>
      </dgm:t>
    </dgm:pt>
    <dgm:pt modelId="{4AB5A503-1158-403E-96C7-7630CE9B1D23}">
      <dgm:prSet phldrT="[Text]"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b="1" dirty="0"/>
            <a:t>Residency Program Coordinator</a:t>
          </a:r>
        </a:p>
      </dgm:t>
    </dgm:pt>
    <dgm:pt modelId="{92B7ED03-2FC0-4909-A321-12970477029E}" type="parTrans" cxnId="{52E59651-61FC-4DAD-8088-9A5DB3EF63C2}">
      <dgm:prSet/>
      <dgm:spPr>
        <a:ln w="25400"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9CA1C792-4D86-4491-9E18-0E87CF493A66}" type="sibTrans" cxnId="{52E59651-61FC-4DAD-8088-9A5DB3EF63C2}">
      <dgm:prSet/>
      <dgm:spPr/>
      <dgm:t>
        <a:bodyPr/>
        <a:lstStyle/>
        <a:p>
          <a:endParaRPr lang="en-US"/>
        </a:p>
      </dgm:t>
    </dgm:pt>
    <dgm:pt modelId="{9CB3ED21-560E-4BFB-B39E-E0295DD04E61}" type="pres">
      <dgm:prSet presAssocID="{EECD3ED6-9822-4E6B-9B36-834817CB391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0AB19FC-7C2A-40D0-975B-68160F6D0584}" type="pres">
      <dgm:prSet presAssocID="{72F554E1-AEC7-4586-BC09-0E08E5E8EB15}" presName="centerShape" presStyleLbl="node0" presStyleIdx="0" presStyleCnt="1"/>
      <dgm:spPr/>
    </dgm:pt>
    <dgm:pt modelId="{3C187F6A-2A14-4465-B1D9-23D73D3F0A8A}" type="pres">
      <dgm:prSet presAssocID="{92B7ED03-2FC0-4909-A321-12970477029E}" presName="Name9" presStyleLbl="parChTrans1D2" presStyleIdx="0" presStyleCnt="7"/>
      <dgm:spPr/>
    </dgm:pt>
    <dgm:pt modelId="{8CDB9B0F-629B-49A8-AE0D-4231C8972111}" type="pres">
      <dgm:prSet presAssocID="{92B7ED03-2FC0-4909-A321-12970477029E}" presName="connTx" presStyleLbl="parChTrans1D2" presStyleIdx="0" presStyleCnt="7"/>
      <dgm:spPr/>
    </dgm:pt>
    <dgm:pt modelId="{EF52D9FD-C314-4E49-A89D-ABDD9F90ED77}" type="pres">
      <dgm:prSet presAssocID="{4AB5A503-1158-403E-96C7-7630CE9B1D23}" presName="node" presStyleLbl="node1" presStyleIdx="0" presStyleCnt="7">
        <dgm:presLayoutVars>
          <dgm:bulletEnabled val="1"/>
        </dgm:presLayoutVars>
      </dgm:prSet>
      <dgm:spPr/>
    </dgm:pt>
    <dgm:pt modelId="{2DE224C9-58A2-4772-A11A-4B06DCB33F09}" type="pres">
      <dgm:prSet presAssocID="{B8B9AF1D-1A04-43BC-8514-8817382E9666}" presName="Name9" presStyleLbl="parChTrans1D2" presStyleIdx="1" presStyleCnt="7"/>
      <dgm:spPr/>
    </dgm:pt>
    <dgm:pt modelId="{2C408869-A8A2-4E1E-9BD0-0A1784AB2925}" type="pres">
      <dgm:prSet presAssocID="{B8B9AF1D-1A04-43BC-8514-8817382E9666}" presName="connTx" presStyleLbl="parChTrans1D2" presStyleIdx="1" presStyleCnt="7"/>
      <dgm:spPr/>
    </dgm:pt>
    <dgm:pt modelId="{596A6038-8D69-4FA2-8D8A-F32C9B529FCA}" type="pres">
      <dgm:prSet presAssocID="{E5FD49BB-F15D-4B64-83CE-C6F2F1C53C07}" presName="node" presStyleLbl="node1" presStyleIdx="1" presStyleCnt="7">
        <dgm:presLayoutVars>
          <dgm:bulletEnabled val="1"/>
        </dgm:presLayoutVars>
      </dgm:prSet>
      <dgm:spPr/>
    </dgm:pt>
    <dgm:pt modelId="{DED40EFC-6278-4945-ADD6-6BA8166F771F}" type="pres">
      <dgm:prSet presAssocID="{0C8061ED-CF0D-4257-BD89-A27518BEDD32}" presName="Name9" presStyleLbl="parChTrans1D2" presStyleIdx="2" presStyleCnt="7"/>
      <dgm:spPr/>
    </dgm:pt>
    <dgm:pt modelId="{CD802B1E-9D78-4A29-AD29-A18AB0CAF71E}" type="pres">
      <dgm:prSet presAssocID="{0C8061ED-CF0D-4257-BD89-A27518BEDD32}" presName="connTx" presStyleLbl="parChTrans1D2" presStyleIdx="2" presStyleCnt="7"/>
      <dgm:spPr/>
    </dgm:pt>
    <dgm:pt modelId="{09A335C0-F03C-4D75-8ABC-9B02957EF22F}" type="pres">
      <dgm:prSet presAssocID="{D6D35A0A-77A6-4DCB-8493-560D7E6A54C6}" presName="node" presStyleLbl="node1" presStyleIdx="2" presStyleCnt="7">
        <dgm:presLayoutVars>
          <dgm:bulletEnabled val="1"/>
        </dgm:presLayoutVars>
      </dgm:prSet>
      <dgm:spPr/>
    </dgm:pt>
    <dgm:pt modelId="{8B131A48-7654-4B64-AAEC-91677B89C07A}" type="pres">
      <dgm:prSet presAssocID="{DA7B2282-F04B-4476-A315-89928096C21C}" presName="Name9" presStyleLbl="parChTrans1D2" presStyleIdx="3" presStyleCnt="7"/>
      <dgm:spPr/>
    </dgm:pt>
    <dgm:pt modelId="{646CEBEB-BB1B-41E5-8939-411E57617F81}" type="pres">
      <dgm:prSet presAssocID="{DA7B2282-F04B-4476-A315-89928096C21C}" presName="connTx" presStyleLbl="parChTrans1D2" presStyleIdx="3" presStyleCnt="7"/>
      <dgm:spPr/>
    </dgm:pt>
    <dgm:pt modelId="{9BB46A7A-C714-4894-BAE7-C8DD08BD1071}" type="pres">
      <dgm:prSet presAssocID="{07068F33-A889-4370-BF0E-61BA70D639A0}" presName="node" presStyleLbl="node1" presStyleIdx="3" presStyleCnt="7">
        <dgm:presLayoutVars>
          <dgm:bulletEnabled val="1"/>
        </dgm:presLayoutVars>
      </dgm:prSet>
      <dgm:spPr/>
    </dgm:pt>
    <dgm:pt modelId="{DA7DAC18-6F7C-4F0D-9133-805C47DABABA}" type="pres">
      <dgm:prSet presAssocID="{655A5B9C-214E-418D-A475-0940E2E3E87D}" presName="Name9" presStyleLbl="parChTrans1D2" presStyleIdx="4" presStyleCnt="7"/>
      <dgm:spPr/>
    </dgm:pt>
    <dgm:pt modelId="{66DDAA8C-A554-4247-B07A-2FEACBB09FD8}" type="pres">
      <dgm:prSet presAssocID="{655A5B9C-214E-418D-A475-0940E2E3E87D}" presName="connTx" presStyleLbl="parChTrans1D2" presStyleIdx="4" presStyleCnt="7"/>
      <dgm:spPr/>
    </dgm:pt>
    <dgm:pt modelId="{51E2E72F-74A1-41B5-BE20-BFD94A522DBD}" type="pres">
      <dgm:prSet presAssocID="{4C7D7F7F-140C-488A-B383-239B3E766B8D}" presName="node" presStyleLbl="node1" presStyleIdx="4" presStyleCnt="7">
        <dgm:presLayoutVars>
          <dgm:bulletEnabled val="1"/>
        </dgm:presLayoutVars>
      </dgm:prSet>
      <dgm:spPr/>
    </dgm:pt>
    <dgm:pt modelId="{1E3CDB65-F654-4B37-9D5C-C654635C633B}" type="pres">
      <dgm:prSet presAssocID="{3409CB5B-003B-467F-913A-C85A0ED287F1}" presName="Name9" presStyleLbl="parChTrans1D2" presStyleIdx="5" presStyleCnt="7"/>
      <dgm:spPr/>
    </dgm:pt>
    <dgm:pt modelId="{F12FA5E0-6DA6-44E0-8FD4-792A72D60BAF}" type="pres">
      <dgm:prSet presAssocID="{3409CB5B-003B-467F-913A-C85A0ED287F1}" presName="connTx" presStyleLbl="parChTrans1D2" presStyleIdx="5" presStyleCnt="7"/>
      <dgm:spPr/>
    </dgm:pt>
    <dgm:pt modelId="{4D50C3C6-1830-4623-975A-3586CC1B522B}" type="pres">
      <dgm:prSet presAssocID="{6309D59B-AFD7-4BAB-A2A9-796FA7458B64}" presName="node" presStyleLbl="node1" presStyleIdx="5" presStyleCnt="7">
        <dgm:presLayoutVars>
          <dgm:bulletEnabled val="1"/>
        </dgm:presLayoutVars>
      </dgm:prSet>
      <dgm:spPr/>
    </dgm:pt>
    <dgm:pt modelId="{820D4CCB-FA2D-45FE-B7B9-1C906EB5B29F}" type="pres">
      <dgm:prSet presAssocID="{D97A1414-1CE5-4186-AB08-64DDAE3677F8}" presName="Name9" presStyleLbl="parChTrans1D2" presStyleIdx="6" presStyleCnt="7"/>
      <dgm:spPr/>
    </dgm:pt>
    <dgm:pt modelId="{1AEE4828-638E-4749-B514-3B663E0AF210}" type="pres">
      <dgm:prSet presAssocID="{D97A1414-1CE5-4186-AB08-64DDAE3677F8}" presName="connTx" presStyleLbl="parChTrans1D2" presStyleIdx="6" presStyleCnt="7"/>
      <dgm:spPr/>
    </dgm:pt>
    <dgm:pt modelId="{747CF846-294C-4CED-95F8-CF21EDD3C46A}" type="pres">
      <dgm:prSet presAssocID="{11F20A93-E37C-4816-9040-6EBEB8DDB6FA}" presName="node" presStyleLbl="node1" presStyleIdx="6" presStyleCnt="7">
        <dgm:presLayoutVars>
          <dgm:bulletEnabled val="1"/>
        </dgm:presLayoutVars>
      </dgm:prSet>
      <dgm:spPr/>
    </dgm:pt>
  </dgm:ptLst>
  <dgm:cxnLst>
    <dgm:cxn modelId="{13874302-D16F-4798-AC0C-1D17955FD43F}" srcId="{72F554E1-AEC7-4586-BC09-0E08E5E8EB15}" destId="{07068F33-A889-4370-BF0E-61BA70D639A0}" srcOrd="3" destOrd="0" parTransId="{DA7B2282-F04B-4476-A315-89928096C21C}" sibTransId="{65261F9B-32D5-4277-A5FF-1CF3084C2E80}"/>
    <dgm:cxn modelId="{0338C306-698C-41F0-8A99-DDA6BCD38E04}" type="presOf" srcId="{EECD3ED6-9822-4E6B-9B36-834817CB3917}" destId="{9CB3ED21-560E-4BFB-B39E-E0295DD04E61}" srcOrd="0" destOrd="0" presId="urn:microsoft.com/office/officeart/2005/8/layout/radial1"/>
    <dgm:cxn modelId="{20C6180B-714F-4E4C-B21B-4709E8878853}" type="presOf" srcId="{B8B9AF1D-1A04-43BC-8514-8817382E9666}" destId="{2DE224C9-58A2-4772-A11A-4B06DCB33F09}" srcOrd="0" destOrd="0" presId="urn:microsoft.com/office/officeart/2005/8/layout/radial1"/>
    <dgm:cxn modelId="{B2A39C1A-6FF7-44FC-BCAB-9BBCE8A2C85B}" srcId="{72F554E1-AEC7-4586-BC09-0E08E5E8EB15}" destId="{11F20A93-E37C-4816-9040-6EBEB8DDB6FA}" srcOrd="6" destOrd="0" parTransId="{D97A1414-1CE5-4186-AB08-64DDAE3677F8}" sibTransId="{2AB0EB50-3281-48C5-9EB3-13D9613CFA85}"/>
    <dgm:cxn modelId="{E2AE1D33-3558-470C-9BC0-79039240C798}" type="presOf" srcId="{D6D35A0A-77A6-4DCB-8493-560D7E6A54C6}" destId="{09A335C0-F03C-4D75-8ABC-9B02957EF22F}" srcOrd="0" destOrd="0" presId="urn:microsoft.com/office/officeart/2005/8/layout/radial1"/>
    <dgm:cxn modelId="{32E62339-78EE-47A2-B3E6-A4DF960D68E9}" type="presOf" srcId="{4AB5A503-1158-403E-96C7-7630CE9B1D23}" destId="{EF52D9FD-C314-4E49-A89D-ABDD9F90ED77}" srcOrd="0" destOrd="0" presId="urn:microsoft.com/office/officeart/2005/8/layout/radial1"/>
    <dgm:cxn modelId="{55F6593F-CC38-474B-96CB-70F097D94F84}" type="presOf" srcId="{3409CB5B-003B-467F-913A-C85A0ED287F1}" destId="{F12FA5E0-6DA6-44E0-8FD4-792A72D60BAF}" srcOrd="1" destOrd="0" presId="urn:microsoft.com/office/officeart/2005/8/layout/radial1"/>
    <dgm:cxn modelId="{C6091564-F81A-4201-B802-A56DD6B05985}" type="presOf" srcId="{0C8061ED-CF0D-4257-BD89-A27518BEDD32}" destId="{DED40EFC-6278-4945-ADD6-6BA8166F771F}" srcOrd="0" destOrd="0" presId="urn:microsoft.com/office/officeart/2005/8/layout/radial1"/>
    <dgm:cxn modelId="{C033CE44-0E66-48E8-B440-BBF5E183F939}" type="presOf" srcId="{92B7ED03-2FC0-4909-A321-12970477029E}" destId="{3C187F6A-2A14-4465-B1D9-23D73D3F0A8A}" srcOrd="0" destOrd="0" presId="urn:microsoft.com/office/officeart/2005/8/layout/radial1"/>
    <dgm:cxn modelId="{556FD947-52A0-45C4-9439-A03ECED10161}" type="presOf" srcId="{3409CB5B-003B-467F-913A-C85A0ED287F1}" destId="{1E3CDB65-F654-4B37-9D5C-C654635C633B}" srcOrd="0" destOrd="0" presId="urn:microsoft.com/office/officeart/2005/8/layout/radial1"/>
    <dgm:cxn modelId="{6347BE69-9895-4ED6-9BC7-EE4B3A9A823C}" type="presOf" srcId="{655A5B9C-214E-418D-A475-0940E2E3E87D}" destId="{66DDAA8C-A554-4247-B07A-2FEACBB09FD8}" srcOrd="1" destOrd="0" presId="urn:microsoft.com/office/officeart/2005/8/layout/radial1"/>
    <dgm:cxn modelId="{6968DA49-560A-4C0D-B1CD-AE202A397F95}" type="presOf" srcId="{0C8061ED-CF0D-4257-BD89-A27518BEDD32}" destId="{CD802B1E-9D78-4A29-AD29-A18AB0CAF71E}" srcOrd="1" destOrd="0" presId="urn:microsoft.com/office/officeart/2005/8/layout/radial1"/>
    <dgm:cxn modelId="{653E686A-9F2D-4D86-AC90-390E1B89E978}" srcId="{72F554E1-AEC7-4586-BC09-0E08E5E8EB15}" destId="{D6D35A0A-77A6-4DCB-8493-560D7E6A54C6}" srcOrd="2" destOrd="0" parTransId="{0C8061ED-CF0D-4257-BD89-A27518BEDD32}" sibTransId="{DC13A04F-2324-4EEA-B1E8-31F3D2C71B5C}"/>
    <dgm:cxn modelId="{030CAD4A-15E2-4806-86F4-50BB27E125CD}" type="presOf" srcId="{07068F33-A889-4370-BF0E-61BA70D639A0}" destId="{9BB46A7A-C714-4894-BAE7-C8DD08BD1071}" srcOrd="0" destOrd="0" presId="urn:microsoft.com/office/officeart/2005/8/layout/radial1"/>
    <dgm:cxn modelId="{A9DC856C-9059-407B-A51D-0399EAD0AC5A}" type="presOf" srcId="{4C7D7F7F-140C-488A-B383-239B3E766B8D}" destId="{51E2E72F-74A1-41B5-BE20-BFD94A522DBD}" srcOrd="0" destOrd="0" presId="urn:microsoft.com/office/officeart/2005/8/layout/radial1"/>
    <dgm:cxn modelId="{5639674E-F0AE-43DE-B140-66768651F2ED}" type="presOf" srcId="{655A5B9C-214E-418D-A475-0940E2E3E87D}" destId="{DA7DAC18-6F7C-4F0D-9133-805C47DABABA}" srcOrd="0" destOrd="0" presId="urn:microsoft.com/office/officeart/2005/8/layout/radial1"/>
    <dgm:cxn modelId="{52E59651-61FC-4DAD-8088-9A5DB3EF63C2}" srcId="{72F554E1-AEC7-4586-BC09-0E08E5E8EB15}" destId="{4AB5A503-1158-403E-96C7-7630CE9B1D23}" srcOrd="0" destOrd="0" parTransId="{92B7ED03-2FC0-4909-A321-12970477029E}" sibTransId="{9CA1C792-4D86-4491-9E18-0E87CF493A66}"/>
    <dgm:cxn modelId="{87F90B87-D978-4952-9685-1DD08F90650D}" type="presOf" srcId="{DA7B2282-F04B-4476-A315-89928096C21C}" destId="{646CEBEB-BB1B-41E5-8939-411E57617F81}" srcOrd="1" destOrd="0" presId="urn:microsoft.com/office/officeart/2005/8/layout/radial1"/>
    <dgm:cxn modelId="{96A6D789-5282-4D04-BE0F-A4D1DE1AD35E}" type="presOf" srcId="{DA7B2282-F04B-4476-A315-89928096C21C}" destId="{8B131A48-7654-4B64-AAEC-91677B89C07A}" srcOrd="0" destOrd="0" presId="urn:microsoft.com/office/officeart/2005/8/layout/radial1"/>
    <dgm:cxn modelId="{03BA4A9C-E631-4E55-A745-58C5C7418C83}" type="presOf" srcId="{D97A1414-1CE5-4186-AB08-64DDAE3677F8}" destId="{1AEE4828-638E-4749-B514-3B663E0AF210}" srcOrd="1" destOrd="0" presId="urn:microsoft.com/office/officeart/2005/8/layout/radial1"/>
    <dgm:cxn modelId="{2F491AAD-E21A-49DC-9F26-3ACC23ADA58D}" type="presOf" srcId="{D97A1414-1CE5-4186-AB08-64DDAE3677F8}" destId="{820D4CCB-FA2D-45FE-B7B9-1C906EB5B29F}" srcOrd="0" destOrd="0" presId="urn:microsoft.com/office/officeart/2005/8/layout/radial1"/>
    <dgm:cxn modelId="{7B7DAEAD-40BC-49A8-82E3-64BBF1199401}" type="presOf" srcId="{B8B9AF1D-1A04-43BC-8514-8817382E9666}" destId="{2C408869-A8A2-4E1E-9BD0-0A1784AB2925}" srcOrd="1" destOrd="0" presId="urn:microsoft.com/office/officeart/2005/8/layout/radial1"/>
    <dgm:cxn modelId="{475616B2-4A37-4B6D-AD62-E943FA5145F8}" type="presOf" srcId="{72F554E1-AEC7-4586-BC09-0E08E5E8EB15}" destId="{F0AB19FC-7C2A-40D0-975B-68160F6D0584}" srcOrd="0" destOrd="0" presId="urn:microsoft.com/office/officeart/2005/8/layout/radial1"/>
    <dgm:cxn modelId="{7BFC2DBA-2538-42BC-A7C9-85759E04DCD7}" srcId="{72F554E1-AEC7-4586-BC09-0E08E5E8EB15}" destId="{4C7D7F7F-140C-488A-B383-239B3E766B8D}" srcOrd="4" destOrd="0" parTransId="{655A5B9C-214E-418D-A475-0940E2E3E87D}" sibTransId="{539A68D2-0E02-4B06-A89F-09ABC1773DF1}"/>
    <dgm:cxn modelId="{5D6684C3-130D-491E-A80C-1494C85CE185}" type="presOf" srcId="{92B7ED03-2FC0-4909-A321-12970477029E}" destId="{8CDB9B0F-629B-49A8-AE0D-4231C8972111}" srcOrd="1" destOrd="0" presId="urn:microsoft.com/office/officeart/2005/8/layout/radial1"/>
    <dgm:cxn modelId="{03D359D3-4EF0-4B2C-A418-AEB7F5666C22}" srcId="{72F554E1-AEC7-4586-BC09-0E08E5E8EB15}" destId="{E5FD49BB-F15D-4B64-83CE-C6F2F1C53C07}" srcOrd="1" destOrd="0" parTransId="{B8B9AF1D-1A04-43BC-8514-8817382E9666}" sibTransId="{A198C4E4-E160-4893-92F8-74F8E1A33972}"/>
    <dgm:cxn modelId="{7782EED5-B4CC-4481-89DE-2E7BC16CC4C4}" srcId="{EECD3ED6-9822-4E6B-9B36-834817CB3917}" destId="{72F554E1-AEC7-4586-BC09-0E08E5E8EB15}" srcOrd="0" destOrd="0" parTransId="{D40F7AAF-0DC7-4309-B071-3FF0BF969376}" sibTransId="{70267076-09F4-405B-8B28-3013F1BEAA1A}"/>
    <dgm:cxn modelId="{18A7E8E5-E816-4C72-8F2E-C69296E89000}" type="presOf" srcId="{6309D59B-AFD7-4BAB-A2A9-796FA7458B64}" destId="{4D50C3C6-1830-4623-975A-3586CC1B522B}" srcOrd="0" destOrd="0" presId="urn:microsoft.com/office/officeart/2005/8/layout/radial1"/>
    <dgm:cxn modelId="{0EDC5CEA-5180-48D4-9378-00856904642E}" type="presOf" srcId="{E5FD49BB-F15D-4B64-83CE-C6F2F1C53C07}" destId="{596A6038-8D69-4FA2-8D8A-F32C9B529FCA}" srcOrd="0" destOrd="0" presId="urn:microsoft.com/office/officeart/2005/8/layout/radial1"/>
    <dgm:cxn modelId="{79778DF3-9D5B-4C67-8F5B-2B180A807003}" type="presOf" srcId="{11F20A93-E37C-4816-9040-6EBEB8DDB6FA}" destId="{747CF846-294C-4CED-95F8-CF21EDD3C46A}" srcOrd="0" destOrd="0" presId="urn:microsoft.com/office/officeart/2005/8/layout/radial1"/>
    <dgm:cxn modelId="{B25214FA-A2F7-4560-8A0E-C0BA25451C4D}" srcId="{72F554E1-AEC7-4586-BC09-0E08E5E8EB15}" destId="{6309D59B-AFD7-4BAB-A2A9-796FA7458B64}" srcOrd="5" destOrd="0" parTransId="{3409CB5B-003B-467F-913A-C85A0ED287F1}" sibTransId="{0DF89B92-B993-47CB-B3A6-D2956D90C50E}"/>
    <dgm:cxn modelId="{7C0CB86E-561A-4C0A-8E95-E9E4AEB9E983}" type="presParOf" srcId="{9CB3ED21-560E-4BFB-B39E-E0295DD04E61}" destId="{F0AB19FC-7C2A-40D0-975B-68160F6D0584}" srcOrd="0" destOrd="0" presId="urn:microsoft.com/office/officeart/2005/8/layout/radial1"/>
    <dgm:cxn modelId="{DBC05586-83FB-40C0-81E8-47D1E5A1FD5D}" type="presParOf" srcId="{9CB3ED21-560E-4BFB-B39E-E0295DD04E61}" destId="{3C187F6A-2A14-4465-B1D9-23D73D3F0A8A}" srcOrd="1" destOrd="0" presId="urn:microsoft.com/office/officeart/2005/8/layout/radial1"/>
    <dgm:cxn modelId="{4B497F5D-EC7A-4386-A379-85972D1758FD}" type="presParOf" srcId="{3C187F6A-2A14-4465-B1D9-23D73D3F0A8A}" destId="{8CDB9B0F-629B-49A8-AE0D-4231C8972111}" srcOrd="0" destOrd="0" presId="urn:microsoft.com/office/officeart/2005/8/layout/radial1"/>
    <dgm:cxn modelId="{50C750A8-EF3F-4C78-86CC-30E5842798DE}" type="presParOf" srcId="{9CB3ED21-560E-4BFB-B39E-E0295DD04E61}" destId="{EF52D9FD-C314-4E49-A89D-ABDD9F90ED77}" srcOrd="2" destOrd="0" presId="urn:microsoft.com/office/officeart/2005/8/layout/radial1"/>
    <dgm:cxn modelId="{BDBF5F58-9769-42A0-B4F2-974538F43315}" type="presParOf" srcId="{9CB3ED21-560E-4BFB-B39E-E0295DD04E61}" destId="{2DE224C9-58A2-4772-A11A-4B06DCB33F09}" srcOrd="3" destOrd="0" presId="urn:microsoft.com/office/officeart/2005/8/layout/radial1"/>
    <dgm:cxn modelId="{E3095D8D-07FA-4444-9221-3E44E2A92BD7}" type="presParOf" srcId="{2DE224C9-58A2-4772-A11A-4B06DCB33F09}" destId="{2C408869-A8A2-4E1E-9BD0-0A1784AB2925}" srcOrd="0" destOrd="0" presId="urn:microsoft.com/office/officeart/2005/8/layout/radial1"/>
    <dgm:cxn modelId="{7C257123-0F67-4947-A476-E316216CA3B3}" type="presParOf" srcId="{9CB3ED21-560E-4BFB-B39E-E0295DD04E61}" destId="{596A6038-8D69-4FA2-8D8A-F32C9B529FCA}" srcOrd="4" destOrd="0" presId="urn:microsoft.com/office/officeart/2005/8/layout/radial1"/>
    <dgm:cxn modelId="{7B978D6D-E21D-4782-90F4-A2D18C6C11CF}" type="presParOf" srcId="{9CB3ED21-560E-4BFB-B39E-E0295DD04E61}" destId="{DED40EFC-6278-4945-ADD6-6BA8166F771F}" srcOrd="5" destOrd="0" presId="urn:microsoft.com/office/officeart/2005/8/layout/radial1"/>
    <dgm:cxn modelId="{339ABC3C-C4D9-45E8-802C-6E9BA5326EA8}" type="presParOf" srcId="{DED40EFC-6278-4945-ADD6-6BA8166F771F}" destId="{CD802B1E-9D78-4A29-AD29-A18AB0CAF71E}" srcOrd="0" destOrd="0" presId="urn:microsoft.com/office/officeart/2005/8/layout/radial1"/>
    <dgm:cxn modelId="{40828191-6320-4D5B-B859-3287269692CD}" type="presParOf" srcId="{9CB3ED21-560E-4BFB-B39E-E0295DD04E61}" destId="{09A335C0-F03C-4D75-8ABC-9B02957EF22F}" srcOrd="6" destOrd="0" presId="urn:microsoft.com/office/officeart/2005/8/layout/radial1"/>
    <dgm:cxn modelId="{4A6D774F-D5CB-45A3-9A82-E663C0D3F5C2}" type="presParOf" srcId="{9CB3ED21-560E-4BFB-B39E-E0295DD04E61}" destId="{8B131A48-7654-4B64-AAEC-91677B89C07A}" srcOrd="7" destOrd="0" presId="urn:microsoft.com/office/officeart/2005/8/layout/radial1"/>
    <dgm:cxn modelId="{6475C92B-EB71-4F8E-BC07-4F64F4E81D5C}" type="presParOf" srcId="{8B131A48-7654-4B64-AAEC-91677B89C07A}" destId="{646CEBEB-BB1B-41E5-8939-411E57617F81}" srcOrd="0" destOrd="0" presId="urn:microsoft.com/office/officeart/2005/8/layout/radial1"/>
    <dgm:cxn modelId="{C2001268-3961-4520-A5AB-106E5ED84552}" type="presParOf" srcId="{9CB3ED21-560E-4BFB-B39E-E0295DD04E61}" destId="{9BB46A7A-C714-4894-BAE7-C8DD08BD1071}" srcOrd="8" destOrd="0" presId="urn:microsoft.com/office/officeart/2005/8/layout/radial1"/>
    <dgm:cxn modelId="{86096AED-B642-4700-9EEC-D40BF4FA0922}" type="presParOf" srcId="{9CB3ED21-560E-4BFB-B39E-E0295DD04E61}" destId="{DA7DAC18-6F7C-4F0D-9133-805C47DABABA}" srcOrd="9" destOrd="0" presId="urn:microsoft.com/office/officeart/2005/8/layout/radial1"/>
    <dgm:cxn modelId="{B2C0CC85-C76C-44BF-BB15-1540B507710B}" type="presParOf" srcId="{DA7DAC18-6F7C-4F0D-9133-805C47DABABA}" destId="{66DDAA8C-A554-4247-B07A-2FEACBB09FD8}" srcOrd="0" destOrd="0" presId="urn:microsoft.com/office/officeart/2005/8/layout/radial1"/>
    <dgm:cxn modelId="{FEAF577B-D928-4C89-A4A2-07290AC86951}" type="presParOf" srcId="{9CB3ED21-560E-4BFB-B39E-E0295DD04E61}" destId="{51E2E72F-74A1-41B5-BE20-BFD94A522DBD}" srcOrd="10" destOrd="0" presId="urn:microsoft.com/office/officeart/2005/8/layout/radial1"/>
    <dgm:cxn modelId="{7FE1413C-A3D0-4A2D-A46F-164068DD9281}" type="presParOf" srcId="{9CB3ED21-560E-4BFB-B39E-E0295DD04E61}" destId="{1E3CDB65-F654-4B37-9D5C-C654635C633B}" srcOrd="11" destOrd="0" presId="urn:microsoft.com/office/officeart/2005/8/layout/radial1"/>
    <dgm:cxn modelId="{91A2489C-D3FE-4467-BBE5-E9E241326B44}" type="presParOf" srcId="{1E3CDB65-F654-4B37-9D5C-C654635C633B}" destId="{F12FA5E0-6DA6-44E0-8FD4-792A72D60BAF}" srcOrd="0" destOrd="0" presId="urn:microsoft.com/office/officeart/2005/8/layout/radial1"/>
    <dgm:cxn modelId="{49CCE148-2544-43A2-8930-0E7236F022D0}" type="presParOf" srcId="{9CB3ED21-560E-4BFB-B39E-E0295DD04E61}" destId="{4D50C3C6-1830-4623-975A-3586CC1B522B}" srcOrd="12" destOrd="0" presId="urn:microsoft.com/office/officeart/2005/8/layout/radial1"/>
    <dgm:cxn modelId="{9CA9A5A1-D9DB-422A-8D2C-DB1B4883ECCB}" type="presParOf" srcId="{9CB3ED21-560E-4BFB-B39E-E0295DD04E61}" destId="{820D4CCB-FA2D-45FE-B7B9-1C906EB5B29F}" srcOrd="13" destOrd="0" presId="urn:microsoft.com/office/officeart/2005/8/layout/radial1"/>
    <dgm:cxn modelId="{2BF6CC4D-76AB-4C31-8FD2-112D28541AC5}" type="presParOf" srcId="{820D4CCB-FA2D-45FE-B7B9-1C906EB5B29F}" destId="{1AEE4828-638E-4749-B514-3B663E0AF210}" srcOrd="0" destOrd="0" presId="urn:microsoft.com/office/officeart/2005/8/layout/radial1"/>
    <dgm:cxn modelId="{6AFF5DB4-7053-444D-896C-305706E86C86}" type="presParOf" srcId="{9CB3ED21-560E-4BFB-B39E-E0295DD04E61}" destId="{747CF846-294C-4CED-95F8-CF21EDD3C46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B19FC-7C2A-40D0-975B-68160F6D0584}">
      <dsp:nvSpPr>
        <dsp:cNvPr id="0" name=""/>
        <dsp:cNvSpPr/>
      </dsp:nvSpPr>
      <dsp:spPr>
        <a:xfrm>
          <a:off x="3831047" y="2676266"/>
          <a:ext cx="1768042" cy="1768042"/>
        </a:xfrm>
        <a:prstGeom prst="ellipse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Where are they now?</a:t>
          </a:r>
        </a:p>
      </dsp:txBody>
      <dsp:txXfrm>
        <a:off x="4089971" y="2935190"/>
        <a:ext cx="1250194" cy="1250194"/>
      </dsp:txXfrm>
    </dsp:sp>
    <dsp:sp modelId="{3C187F6A-2A14-4465-B1D9-23D73D3F0A8A}">
      <dsp:nvSpPr>
        <dsp:cNvPr id="0" name=""/>
        <dsp:cNvSpPr/>
      </dsp:nvSpPr>
      <dsp:spPr>
        <a:xfrm rot="16200000">
          <a:off x="4273367" y="2217690"/>
          <a:ext cx="883403" cy="33747"/>
        </a:xfrm>
        <a:custGeom>
          <a:avLst/>
          <a:gdLst/>
          <a:ahLst/>
          <a:cxnLst/>
          <a:rect l="0" t="0" r="0" b="0"/>
          <a:pathLst>
            <a:path>
              <a:moveTo>
                <a:pt x="0" y="16873"/>
              </a:moveTo>
              <a:lnTo>
                <a:pt x="883403" y="1687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92983" y="2212479"/>
        <a:ext cx="44170" cy="44170"/>
      </dsp:txXfrm>
    </dsp:sp>
    <dsp:sp modelId="{EF52D9FD-C314-4E49-A89D-ABDD9F90ED77}">
      <dsp:nvSpPr>
        <dsp:cNvPr id="0" name=""/>
        <dsp:cNvSpPr/>
      </dsp:nvSpPr>
      <dsp:spPr>
        <a:xfrm>
          <a:off x="3831047" y="24819"/>
          <a:ext cx="1768042" cy="176804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Residency Program Coordinator</a:t>
          </a:r>
        </a:p>
      </dsp:txBody>
      <dsp:txXfrm>
        <a:off x="4089971" y="283743"/>
        <a:ext cx="1250194" cy="1250194"/>
      </dsp:txXfrm>
    </dsp:sp>
    <dsp:sp modelId="{2DE224C9-58A2-4772-A11A-4B06DCB33F09}">
      <dsp:nvSpPr>
        <dsp:cNvPr id="0" name=""/>
        <dsp:cNvSpPr/>
      </dsp:nvSpPr>
      <dsp:spPr>
        <a:xfrm rot="19285714">
          <a:off x="5309859" y="2716838"/>
          <a:ext cx="883403" cy="33747"/>
        </a:xfrm>
        <a:custGeom>
          <a:avLst/>
          <a:gdLst/>
          <a:ahLst/>
          <a:cxnLst/>
          <a:rect l="0" t="0" r="0" b="0"/>
          <a:pathLst>
            <a:path>
              <a:moveTo>
                <a:pt x="0" y="16873"/>
              </a:moveTo>
              <a:lnTo>
                <a:pt x="883403" y="1687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729476" y="2711627"/>
        <a:ext cx="44170" cy="44170"/>
      </dsp:txXfrm>
    </dsp:sp>
    <dsp:sp modelId="{596A6038-8D69-4FA2-8D8A-F32C9B529FCA}">
      <dsp:nvSpPr>
        <dsp:cNvPr id="0" name=""/>
        <dsp:cNvSpPr/>
      </dsp:nvSpPr>
      <dsp:spPr>
        <a:xfrm>
          <a:off x="5904031" y="1023116"/>
          <a:ext cx="1768042" cy="176804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6667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Clin Spec </a:t>
          </a:r>
          <a:r>
            <a:rPr lang="en-US" sz="2200" b="1" kern="1200" dirty="0"/>
            <a:t>Pediatrics</a:t>
          </a:r>
        </a:p>
      </dsp:txBody>
      <dsp:txXfrm>
        <a:off x="6162955" y="1282040"/>
        <a:ext cx="1250194" cy="1250194"/>
      </dsp:txXfrm>
    </dsp:sp>
    <dsp:sp modelId="{DED40EFC-6278-4945-ADD6-6BA8166F771F}">
      <dsp:nvSpPr>
        <dsp:cNvPr id="0" name=""/>
        <dsp:cNvSpPr/>
      </dsp:nvSpPr>
      <dsp:spPr>
        <a:xfrm rot="771429">
          <a:off x="5565851" y="3838415"/>
          <a:ext cx="883403" cy="33747"/>
        </a:xfrm>
        <a:custGeom>
          <a:avLst/>
          <a:gdLst/>
          <a:ahLst/>
          <a:cxnLst/>
          <a:rect l="0" t="0" r="0" b="0"/>
          <a:pathLst>
            <a:path>
              <a:moveTo>
                <a:pt x="0" y="16873"/>
              </a:moveTo>
              <a:lnTo>
                <a:pt x="883403" y="1687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85468" y="3833203"/>
        <a:ext cx="44170" cy="44170"/>
      </dsp:txXfrm>
    </dsp:sp>
    <dsp:sp modelId="{09A335C0-F03C-4D75-8ABC-9B02957EF22F}">
      <dsp:nvSpPr>
        <dsp:cNvPr id="0" name=""/>
        <dsp:cNvSpPr/>
      </dsp:nvSpPr>
      <dsp:spPr>
        <a:xfrm>
          <a:off x="6416016" y="3266268"/>
          <a:ext cx="1768042" cy="176804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Clin Spec </a:t>
          </a:r>
          <a:r>
            <a:rPr lang="en-US" sz="2000" b="1" kern="1200" dirty="0"/>
            <a:t>Informatics</a:t>
          </a:r>
        </a:p>
      </dsp:txBody>
      <dsp:txXfrm>
        <a:off x="6674940" y="3525192"/>
        <a:ext cx="1250194" cy="1250194"/>
      </dsp:txXfrm>
    </dsp:sp>
    <dsp:sp modelId="{8B131A48-7654-4B64-AAEC-91677B89C07A}">
      <dsp:nvSpPr>
        <dsp:cNvPr id="0" name=""/>
        <dsp:cNvSpPr/>
      </dsp:nvSpPr>
      <dsp:spPr>
        <a:xfrm rot="3857143">
          <a:off x="4848577" y="4737849"/>
          <a:ext cx="883403" cy="33747"/>
        </a:xfrm>
        <a:custGeom>
          <a:avLst/>
          <a:gdLst/>
          <a:ahLst/>
          <a:cxnLst/>
          <a:rect l="0" t="0" r="0" b="0"/>
          <a:pathLst>
            <a:path>
              <a:moveTo>
                <a:pt x="0" y="16873"/>
              </a:moveTo>
              <a:lnTo>
                <a:pt x="883403" y="1687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68193" y="4732638"/>
        <a:ext cx="44170" cy="44170"/>
      </dsp:txXfrm>
    </dsp:sp>
    <dsp:sp modelId="{9BB46A7A-C714-4894-BAE7-C8DD08BD1071}">
      <dsp:nvSpPr>
        <dsp:cNvPr id="0" name=""/>
        <dsp:cNvSpPr/>
      </dsp:nvSpPr>
      <dsp:spPr>
        <a:xfrm>
          <a:off x="4981467" y="5065137"/>
          <a:ext cx="1768042" cy="176804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3175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Clin Spec </a:t>
          </a:r>
          <a:r>
            <a:rPr lang="en-US" sz="1600" b="1" kern="1200" dirty="0"/>
            <a:t>Antimicrobial Stewardship</a:t>
          </a:r>
        </a:p>
      </dsp:txBody>
      <dsp:txXfrm>
        <a:off x="5240391" y="5324061"/>
        <a:ext cx="1250194" cy="1250194"/>
      </dsp:txXfrm>
    </dsp:sp>
    <dsp:sp modelId="{DA7DAC18-6F7C-4F0D-9133-805C47DABABA}">
      <dsp:nvSpPr>
        <dsp:cNvPr id="0" name=""/>
        <dsp:cNvSpPr/>
      </dsp:nvSpPr>
      <dsp:spPr>
        <a:xfrm rot="6942857">
          <a:off x="3698157" y="4737849"/>
          <a:ext cx="883403" cy="33747"/>
        </a:xfrm>
        <a:custGeom>
          <a:avLst/>
          <a:gdLst/>
          <a:ahLst/>
          <a:cxnLst/>
          <a:rect l="0" t="0" r="0" b="0"/>
          <a:pathLst>
            <a:path>
              <a:moveTo>
                <a:pt x="0" y="16873"/>
              </a:moveTo>
              <a:lnTo>
                <a:pt x="883403" y="1687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117774" y="4732638"/>
        <a:ext cx="44170" cy="44170"/>
      </dsp:txXfrm>
    </dsp:sp>
    <dsp:sp modelId="{51E2E72F-74A1-41B5-BE20-BFD94A522DBD}">
      <dsp:nvSpPr>
        <dsp:cNvPr id="0" name=""/>
        <dsp:cNvSpPr/>
      </dsp:nvSpPr>
      <dsp:spPr>
        <a:xfrm>
          <a:off x="2680628" y="5065137"/>
          <a:ext cx="1768042" cy="176804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Clin Spec </a:t>
          </a:r>
          <a:r>
            <a:rPr lang="en-US" sz="2000" b="1" kern="1200" dirty="0"/>
            <a:t>Care Transitions</a:t>
          </a:r>
        </a:p>
      </dsp:txBody>
      <dsp:txXfrm>
        <a:off x="2939552" y="5324061"/>
        <a:ext cx="1250194" cy="1250194"/>
      </dsp:txXfrm>
    </dsp:sp>
    <dsp:sp modelId="{1E3CDB65-F654-4B37-9D5C-C654635C633B}">
      <dsp:nvSpPr>
        <dsp:cNvPr id="0" name=""/>
        <dsp:cNvSpPr/>
      </dsp:nvSpPr>
      <dsp:spPr>
        <a:xfrm rot="10028571">
          <a:off x="2980882" y="3838415"/>
          <a:ext cx="883403" cy="33747"/>
        </a:xfrm>
        <a:custGeom>
          <a:avLst/>
          <a:gdLst/>
          <a:ahLst/>
          <a:cxnLst/>
          <a:rect l="0" t="0" r="0" b="0"/>
          <a:pathLst>
            <a:path>
              <a:moveTo>
                <a:pt x="0" y="16873"/>
              </a:moveTo>
              <a:lnTo>
                <a:pt x="883403" y="1687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00499" y="3833203"/>
        <a:ext cx="44170" cy="44170"/>
      </dsp:txXfrm>
    </dsp:sp>
    <dsp:sp modelId="{4D50C3C6-1830-4623-975A-3586CC1B522B}">
      <dsp:nvSpPr>
        <dsp:cNvPr id="0" name=""/>
        <dsp:cNvSpPr/>
      </dsp:nvSpPr>
      <dsp:spPr>
        <a:xfrm>
          <a:off x="1246078" y="3266268"/>
          <a:ext cx="1768042" cy="176804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33333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Clin Spec </a:t>
          </a:r>
          <a:r>
            <a:rPr lang="en-US" sz="2000" b="1" kern="1200" dirty="0"/>
            <a:t>Emergency Medicine</a:t>
          </a:r>
        </a:p>
      </dsp:txBody>
      <dsp:txXfrm>
        <a:off x="1505002" y="3525192"/>
        <a:ext cx="1250194" cy="1250194"/>
      </dsp:txXfrm>
    </dsp:sp>
    <dsp:sp modelId="{820D4CCB-FA2D-45FE-B7B9-1C906EB5B29F}">
      <dsp:nvSpPr>
        <dsp:cNvPr id="0" name=""/>
        <dsp:cNvSpPr/>
      </dsp:nvSpPr>
      <dsp:spPr>
        <a:xfrm rot="13114286">
          <a:off x="3236875" y="2716838"/>
          <a:ext cx="883403" cy="33747"/>
        </a:xfrm>
        <a:custGeom>
          <a:avLst/>
          <a:gdLst/>
          <a:ahLst/>
          <a:cxnLst/>
          <a:rect l="0" t="0" r="0" b="0"/>
          <a:pathLst>
            <a:path>
              <a:moveTo>
                <a:pt x="0" y="16873"/>
              </a:moveTo>
              <a:lnTo>
                <a:pt x="883403" y="1687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56491" y="2711627"/>
        <a:ext cx="44170" cy="44170"/>
      </dsp:txXfrm>
    </dsp:sp>
    <dsp:sp modelId="{747CF846-294C-4CED-95F8-CF21EDD3C46A}">
      <dsp:nvSpPr>
        <dsp:cNvPr id="0" name=""/>
        <dsp:cNvSpPr/>
      </dsp:nvSpPr>
      <dsp:spPr>
        <a:xfrm>
          <a:off x="1758063" y="1023116"/>
          <a:ext cx="1768042" cy="1768042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Internal Medicine </a:t>
          </a:r>
          <a:r>
            <a:rPr lang="en-US" sz="1900" kern="1200" dirty="0"/>
            <a:t>Clin Pharm</a:t>
          </a:r>
        </a:p>
      </dsp:txBody>
      <dsp:txXfrm>
        <a:off x="2016987" y="1282040"/>
        <a:ext cx="1250194" cy="1250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25FB-740D-06C1-0AE0-FC2BDF3CE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EE410-E0E6-4508-8B8D-74D694F30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EBA0-1501-1460-5C93-AE5A45D55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6954-A522-CF81-F74F-59B67436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E7803-3951-8D36-B41B-FF87E957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B843-B3FD-86D2-D1E1-2FD07DE3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6AB07-82FB-42B9-58C7-30D3AF489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B113D-7893-131A-FE3F-B6F9B9DD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716E7-CA10-AC23-DE5A-905B823F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BDC47-F20F-8C2D-09DD-99A07F65A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8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1B4C7-BE38-CAA7-8A75-CCDBE654C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184CA-9F65-D15F-D957-7D159B433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20361-EEE6-04DC-1239-F63481B44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B3611-1EC6-612F-A4CB-FE83D7F7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4CC61-5BA2-74D2-D291-969DC57E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0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0F6BC-79A3-2EB7-3D9A-6EB8BAF62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F9D5B-D6C1-04CE-BAE1-858E9C365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B4C5D-4B89-C195-3F00-A93B07F77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76E8F-8013-D207-E989-0AFF5609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DCEFE-4304-E468-5B2A-31E6A18CE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6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222C-E8A2-DF3B-8DE7-67CE9B64A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4E2B8-732E-CB3E-4E29-7B1F8C215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F8DC2-349D-9E3A-D111-BD8E8D39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06C8A-9FF0-EDEE-8276-99520EAA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386C7-E9FA-62D4-BF6B-9D154B3CB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BDAE-9635-BE2B-79B0-3025C844C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3BE4F-6735-5144-7E4D-81FB0E77F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373C6-B88B-6BA2-8766-9246ED013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1D11D-13A5-1E9E-1548-CB14E897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C144B-7603-544F-51BD-BC709AE0E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EC132-9290-F63F-A2E4-1FB4F1F2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4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5D7E2-7589-02B7-6B4E-5B551F409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87B98-34DC-B225-13B1-AFA6396E4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09530-A53A-F925-6501-0B9256770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A3B79-DF33-E204-2D99-F3CFCDAA5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00B6D-5481-7EFA-80C9-C41C1F38C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FAF33E-C920-32DE-BEDB-A8785CE1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8C0174-449A-12D8-8484-5B1C94D0E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3A6E8B-62CF-29E4-C689-11B78E9C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2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C8589-33A8-CB4B-14A5-73F27000E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3B5A0-3F0F-C88C-CC9F-67C3107E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64B92-0808-ECDF-14EA-895DA6FB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C57ED-805E-B7ED-4BDB-4FCB0E93B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6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DD69EF-ADAE-4281-8EAF-C6772FD18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38133-4D3E-6257-1A1A-1586B8614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59CDB-BF2C-11F1-DB7D-CC28C256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4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9F81-DAD7-D730-328F-4F91441C6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DEC13-7FDF-B43C-3641-D030111E7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40F74-5F06-7B56-687C-3A7496727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56DC8-E861-4261-DE5B-D6188CABC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520DD-6960-6138-556C-592643FB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D490D-FE23-7691-031C-07DFD5E1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7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8314D-0977-BCA8-899C-D37DA3A59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E27B5-EFA7-775C-11D5-C835FB7FE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CF553-A598-93FB-FEF1-D9216DD85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A9C17-B359-E40B-B5E7-68BBBD04F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500B0-65F6-3B54-1921-E875A8C5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AAC12-F55E-BB73-3AA6-BADCAB0E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0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E8532A-58AD-BD96-454B-730B1C992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758FB-D1DE-CC48-898F-4B50A5D38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4D262-5E65-D1EC-34A7-87022BD8D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5C66F-10E6-4518-AC96-C9A3F4ABBD15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A3F1D-08DF-891E-C7AD-7677D6F4C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332EE-0984-81BB-26FC-5037F80D0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142F8-2843-44C0-BA10-7AFAD081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7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80166F5-0095-A3D8-F963-34287FD4D9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0320358"/>
              </p:ext>
            </p:extLst>
          </p:nvPr>
        </p:nvGraphicFramePr>
        <p:xfrm>
          <a:off x="0" y="0"/>
          <a:ext cx="943013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Graphic 9" descr="Checkbox Checked with solid fill">
            <a:extLst>
              <a:ext uri="{FF2B5EF4-FFF2-40B4-BE49-F238E27FC236}">
                <a16:creationId xmlns:a16="http://schemas.microsoft.com/office/drawing/2014/main" id="{60FC5FD4-3B99-80E8-00D2-F2A07287D1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93963" y="1045381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C8747C4-870A-3B05-65FB-B6198EE4C596}"/>
              </a:ext>
            </a:extLst>
          </p:cNvPr>
          <p:cNvSpPr txBox="1"/>
          <p:nvPr/>
        </p:nvSpPr>
        <p:spPr>
          <a:xfrm>
            <a:off x="9271513" y="1240971"/>
            <a:ext cx="276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PGY-2 Residents</a:t>
            </a:r>
          </a:p>
        </p:txBody>
      </p:sp>
      <p:pic>
        <p:nvPicPr>
          <p:cNvPr id="12" name="Graphic 11" descr="Checkbox Checked with solid fill">
            <a:extLst>
              <a:ext uri="{FF2B5EF4-FFF2-40B4-BE49-F238E27FC236}">
                <a16:creationId xmlns:a16="http://schemas.microsoft.com/office/drawing/2014/main" id="{E63A5B40-C980-C28E-99DC-5284CB744B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93963" y="1673642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50DB20-0A26-EF25-AFA4-5F8D14781469}"/>
              </a:ext>
            </a:extLst>
          </p:cNvPr>
          <p:cNvSpPr txBox="1"/>
          <p:nvPr/>
        </p:nvSpPr>
        <p:spPr>
          <a:xfrm>
            <a:off x="9203088" y="1847461"/>
            <a:ext cx="276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Fellows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E7A117-E5DB-E120-3AE2-9FBC0070CE70}"/>
              </a:ext>
            </a:extLst>
          </p:cNvPr>
          <p:cNvSpPr txBox="1"/>
          <p:nvPr/>
        </p:nvSpPr>
        <p:spPr>
          <a:xfrm>
            <a:off x="8397552" y="38551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Frederick Health Residents have gone on to become:</a:t>
            </a:r>
          </a:p>
        </p:txBody>
      </p:sp>
      <p:pic>
        <p:nvPicPr>
          <p:cNvPr id="15" name="Graphic 14" descr="Checkbox Checked with solid fill">
            <a:extLst>
              <a:ext uri="{FF2B5EF4-FFF2-40B4-BE49-F238E27FC236}">
                <a16:creationId xmlns:a16="http://schemas.microsoft.com/office/drawing/2014/main" id="{764564B8-F757-DA9B-80C5-36ADD7C228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93963" y="2304661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2D1B408-4327-BFCC-FADB-B147B671195D}"/>
              </a:ext>
            </a:extLst>
          </p:cNvPr>
          <p:cNvSpPr txBox="1"/>
          <p:nvPr/>
        </p:nvSpPr>
        <p:spPr>
          <a:xfrm>
            <a:off x="9203088" y="2458616"/>
            <a:ext cx="2852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Published authors</a:t>
            </a:r>
          </a:p>
        </p:txBody>
      </p:sp>
      <p:pic>
        <p:nvPicPr>
          <p:cNvPr id="17" name="Graphic 16" descr="Checkbox Checked with solid fill">
            <a:extLst>
              <a:ext uri="{FF2B5EF4-FFF2-40B4-BE49-F238E27FC236}">
                <a16:creationId xmlns:a16="http://schemas.microsoft.com/office/drawing/2014/main" id="{8FA111AB-FF79-17A3-065D-70CF08C464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00181" y="2915749"/>
            <a:ext cx="914400" cy="9144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42F4B05-AB42-3460-0CFE-47632500BE09}"/>
              </a:ext>
            </a:extLst>
          </p:cNvPr>
          <p:cNvSpPr txBox="1"/>
          <p:nvPr/>
        </p:nvSpPr>
        <p:spPr>
          <a:xfrm>
            <a:off x="9203088" y="3076064"/>
            <a:ext cx="28520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Board Certified Pharmacists</a:t>
            </a:r>
          </a:p>
        </p:txBody>
      </p:sp>
    </p:spTree>
    <p:extLst>
      <p:ext uri="{BB962C8B-B14F-4D97-AF65-F5344CB8AC3E}">
        <p14:creationId xmlns:p14="http://schemas.microsoft.com/office/powerpoint/2010/main" val="176351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Marselli, Rhiannon D</dc:creator>
  <cp:lastModifiedBy>Marselli, Rhiannon D</cp:lastModifiedBy>
  <cp:revision>3</cp:revision>
  <dcterms:created xsi:type="dcterms:W3CDTF">2023-07-17T20:06:22Z</dcterms:created>
  <dcterms:modified xsi:type="dcterms:W3CDTF">2023-10-11T12:00:17Z</dcterms:modified>
</cp:coreProperties>
</file>